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3" r:id="rId3"/>
    <p:sldId id="257" r:id="rId4"/>
    <p:sldId id="265" r:id="rId5"/>
    <p:sldId id="264" r:id="rId6"/>
    <p:sldId id="266" r:id="rId7"/>
    <p:sldId id="261" r:id="rId8"/>
    <p:sldId id="262" r:id="rId9"/>
    <p:sldId id="258" r:id="rId10"/>
    <p:sldId id="259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08F61-B6DA-44E4-8753-AC7D262A24FF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3365C-9FC1-455C-B7C0-16D1FA613A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49876-62C9-4DA0-A33D-F048D491A42A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sbeer\Videos\RealPlayer%20Downloads\Sportwall%20XerTrainer%20%20%20Interactive%20Group%20Fitness%20and%20Sports%20Training.wmv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23050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Diffusion of Innovations</a:t>
            </a:r>
            <a:br>
              <a:rPr lang="en-US" dirty="0" smtClean="0"/>
            </a:br>
            <a:r>
              <a:rPr lang="en-US" dirty="0" smtClean="0"/>
              <a:t>Multimedia Presentation</a:t>
            </a:r>
            <a:br>
              <a:rPr lang="en-US" dirty="0" smtClean="0"/>
            </a:br>
            <a:r>
              <a:rPr lang="en-US" dirty="0" err="1" smtClean="0"/>
              <a:t>Xergaming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with focus on </a:t>
            </a:r>
            <a:r>
              <a:rPr lang="en-US" sz="3600" dirty="0" err="1" smtClean="0"/>
              <a:t>X</a:t>
            </a:r>
            <a:r>
              <a:rPr lang="en-US" sz="3600" dirty="0" err="1" smtClean="0"/>
              <a:t>ertrainer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Sue Beer</a:t>
            </a:r>
          </a:p>
          <a:p>
            <a:r>
              <a:rPr lang="en-US" dirty="0" smtClean="0"/>
              <a:t>2011</a:t>
            </a:r>
          </a:p>
          <a:p>
            <a:r>
              <a:rPr lang="en-US" dirty="0" smtClean="0"/>
              <a:t>EDUC  7101-2</a:t>
            </a:r>
          </a:p>
          <a:p>
            <a:r>
              <a:rPr lang="en-US" dirty="0" smtClean="0"/>
              <a:t>Walden University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000" dirty="0">
                <a:latin typeface="Brush Script MT" pitchFamily="66" charset="0"/>
              </a:rPr>
              <a:t>The original </a:t>
            </a:r>
            <a:r>
              <a:rPr lang="en-US" sz="4000" dirty="0" smtClean="0">
                <a:latin typeface="Brush Script MT" pitchFamily="66" charset="0"/>
              </a:rPr>
              <a:t>goal behind </a:t>
            </a:r>
            <a:r>
              <a:rPr lang="en-US" sz="4000" dirty="0">
                <a:latin typeface="Brush Script MT" pitchFamily="66" charset="0"/>
              </a:rPr>
              <a:t>the creation of </a:t>
            </a:r>
            <a:r>
              <a:rPr lang="en-US" sz="4000" dirty="0" err="1">
                <a:latin typeface="Brush Script MT" pitchFamily="66" charset="0"/>
              </a:rPr>
              <a:t>Sportwall</a:t>
            </a:r>
            <a:r>
              <a:rPr lang="en-US" sz="4000" dirty="0">
                <a:latin typeface="Brush Script MT" pitchFamily="66" charset="0"/>
              </a:rPr>
              <a:t> was to create fun short, </a:t>
            </a:r>
            <a:r>
              <a:rPr lang="en-US" sz="4000" dirty="0" smtClean="0">
                <a:latin typeface="Brush Script MT" pitchFamily="66" charset="0"/>
              </a:rPr>
              <a:t>fast moving</a:t>
            </a:r>
            <a:r>
              <a:rPr lang="en-US" sz="4000" dirty="0">
                <a:latin typeface="Brush Script MT" pitchFamily="66" charset="0"/>
              </a:rPr>
              <a:t>, full-body games that engaged the full intensity </a:t>
            </a:r>
            <a:r>
              <a:rPr lang="en-US" sz="4000" dirty="0" smtClean="0">
                <a:latin typeface="Brush Script MT" pitchFamily="66" charset="0"/>
              </a:rPr>
              <a:t>and focus </a:t>
            </a:r>
            <a:r>
              <a:rPr lang="en-US" sz="4000" dirty="0">
                <a:latin typeface="Brush Script MT" pitchFamily="66" charset="0"/>
              </a:rPr>
              <a:t>of the athlete, with results measured via </a:t>
            </a:r>
            <a:r>
              <a:rPr lang="en-US" sz="4000" dirty="0" smtClean="0">
                <a:latin typeface="Brush Script MT" pitchFamily="66" charset="0"/>
              </a:rPr>
              <a:t>electronically generated </a:t>
            </a:r>
            <a:r>
              <a:rPr lang="en-US" sz="4000" dirty="0">
                <a:latin typeface="Brush Script MT" pitchFamily="66" charset="0"/>
              </a:rPr>
              <a:t>scores. Today, this approach has proven </a:t>
            </a:r>
            <a:r>
              <a:rPr lang="en-US" sz="4000" dirty="0" smtClean="0">
                <a:latin typeface="Brush Script MT" pitchFamily="66" charset="0"/>
              </a:rPr>
              <a:t>successful and </a:t>
            </a:r>
            <a:r>
              <a:rPr lang="en-US" sz="4000" dirty="0">
                <a:latin typeface="Brush Script MT" pitchFamily="66" charset="0"/>
              </a:rPr>
              <a:t>continues to incentivize repeated play until mastery </a:t>
            </a:r>
            <a:r>
              <a:rPr lang="en-US" sz="4000" dirty="0" smtClean="0">
                <a:latin typeface="Brush Script MT" pitchFamily="66" charset="0"/>
              </a:rPr>
              <a:t>takes place.</a:t>
            </a:r>
            <a:endParaRPr lang="en-US" sz="40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latin typeface="Brush Script MT" pitchFamily="66" charset="0"/>
              </a:rPr>
              <a:t>Xergames</a:t>
            </a:r>
            <a:r>
              <a:rPr lang="en-US" sz="4000" dirty="0" smtClean="0">
                <a:latin typeface="Brush Script MT" pitchFamily="66" charset="0"/>
              </a:rPr>
              <a:t> are present in:</a:t>
            </a:r>
          </a:p>
          <a:p>
            <a:r>
              <a:rPr lang="en-US" sz="4000" dirty="0" smtClean="0">
                <a:latin typeface="Brush Script MT" pitchFamily="66" charset="0"/>
              </a:rPr>
              <a:t>YMCA, JJC &amp; Nonprofits establishments</a:t>
            </a:r>
          </a:p>
          <a:p>
            <a:r>
              <a:rPr lang="en-US" sz="4000" dirty="0" smtClean="0">
                <a:latin typeface="Brush Script MT" pitchFamily="66" charset="0"/>
              </a:rPr>
              <a:t>Educational settings</a:t>
            </a:r>
          </a:p>
          <a:p>
            <a:r>
              <a:rPr lang="en-US" sz="4000" dirty="0" smtClean="0">
                <a:latin typeface="Brush Script MT" pitchFamily="66" charset="0"/>
              </a:rPr>
              <a:t>Park &amp; Recreation departments</a:t>
            </a:r>
          </a:p>
          <a:p>
            <a:r>
              <a:rPr lang="en-US" sz="4000" dirty="0" smtClean="0">
                <a:latin typeface="Brush Script MT" pitchFamily="66" charset="0"/>
              </a:rPr>
              <a:t>Health &amp; Fitness Clubs</a:t>
            </a:r>
          </a:p>
          <a:p>
            <a:r>
              <a:rPr lang="en-US" sz="4000" dirty="0" smtClean="0">
                <a:latin typeface="Brush Script MT" pitchFamily="66" charset="0"/>
              </a:rPr>
              <a:t>Military- youth and family</a:t>
            </a:r>
            <a:endParaRPr lang="en-US" sz="40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0" y="6096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/>
              <a:t>Exergaming</a:t>
            </a:r>
            <a:endParaRPr lang="en-US" sz="5400" dirty="0" smtClean="0"/>
          </a:p>
        </p:txBody>
      </p:sp>
      <p:pic>
        <p:nvPicPr>
          <p:cNvPr id="2050" name="Picture 2" descr="http://www.ucalgary.ca/exergaming/files/exergaming/images/Excer-gaming-0104.img_assist_cust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76400"/>
            <a:ext cx="1809750" cy="1809751"/>
          </a:xfrm>
          <a:prstGeom prst="rect">
            <a:avLst/>
          </a:prstGeom>
          <a:noFill/>
        </p:spPr>
      </p:pic>
      <p:pic>
        <p:nvPicPr>
          <p:cNvPr id="2052" name="Picture 4" descr="http://www.ucalgary.ca/exergaming/files/exergaming/images/Excer-gaming-0052.img_assist_cust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676400"/>
            <a:ext cx="1809750" cy="1809751"/>
          </a:xfrm>
          <a:prstGeom prst="rect">
            <a:avLst/>
          </a:prstGeom>
          <a:noFill/>
        </p:spPr>
      </p:pic>
      <p:pic>
        <p:nvPicPr>
          <p:cNvPr id="2054" name="Picture 6" descr="http://www.ucalgary.ca/exergaming/files/exergaming/images/Excer-gaming-0063-SQ.img_assist_cust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752600"/>
            <a:ext cx="1809750" cy="180975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81000" y="3581400"/>
            <a:ext cx="8229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Brush Script MT" pitchFamily="66" charset="0"/>
              </a:rPr>
              <a:t>Video game playing used to be a sedentary pastime, but now a </a:t>
            </a:r>
            <a:r>
              <a:rPr lang="en-US" sz="3200" dirty="0" smtClean="0">
                <a:latin typeface="Brush Script MT" pitchFamily="66" charset="0"/>
              </a:rPr>
              <a:t>variety of </a:t>
            </a:r>
            <a:r>
              <a:rPr lang="en-US" sz="3200" dirty="0" smtClean="0">
                <a:latin typeface="Brush Script MT" pitchFamily="66" charset="0"/>
              </a:rPr>
              <a:t>games are compelling us to get up and move. These games – </a:t>
            </a:r>
            <a:r>
              <a:rPr lang="en-US" sz="3200" dirty="0" smtClean="0">
                <a:latin typeface="Brush Script MT" pitchFamily="66" charset="0"/>
              </a:rPr>
              <a:t> </a:t>
            </a:r>
            <a:r>
              <a:rPr lang="en-US" sz="3200" dirty="0" smtClean="0">
                <a:latin typeface="Brush Script MT" pitchFamily="66" charset="0"/>
              </a:rPr>
              <a:t>called “</a:t>
            </a:r>
            <a:r>
              <a:rPr lang="en-US" sz="3200" dirty="0" err="1" smtClean="0">
                <a:latin typeface="Brush Script MT" pitchFamily="66" charset="0"/>
              </a:rPr>
              <a:t>exergames</a:t>
            </a:r>
            <a:r>
              <a:rPr lang="en-US" sz="3200" dirty="0" smtClean="0">
                <a:latin typeface="Brush Script MT" pitchFamily="66" charset="0"/>
              </a:rPr>
              <a:t>” </a:t>
            </a:r>
            <a:r>
              <a:rPr lang="en-US" sz="3200" dirty="0" smtClean="0">
                <a:latin typeface="Brush Script MT" pitchFamily="66" charset="0"/>
              </a:rPr>
              <a:t> </a:t>
            </a:r>
            <a:r>
              <a:rPr lang="en-US" sz="3200" dirty="0" smtClean="0">
                <a:latin typeface="Brush Script MT" pitchFamily="66" charset="0"/>
              </a:rPr>
              <a:t>involve the player in dance, aerobics, kick-boxing, sports moves, martial </a:t>
            </a:r>
            <a:r>
              <a:rPr lang="en-US" sz="3200" dirty="0" smtClean="0">
                <a:latin typeface="Brush Script MT" pitchFamily="66" charset="0"/>
              </a:rPr>
              <a:t>arts, </a:t>
            </a:r>
            <a:r>
              <a:rPr lang="en-US" sz="3200" dirty="0" smtClean="0">
                <a:latin typeface="Brush Script MT" pitchFamily="66" charset="0"/>
              </a:rPr>
              <a:t>or other forms of physical activity and exertion as the way to interact within the game.</a:t>
            </a:r>
            <a:endParaRPr lang="en-US" sz="32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latin typeface="Brush Script MT" pitchFamily="66" charset="0"/>
              </a:rPr>
              <a:t>I</a:t>
            </a:r>
            <a:r>
              <a:rPr lang="en-US" sz="4400" dirty="0" smtClean="0">
                <a:latin typeface="Brush Script MT" pitchFamily="66" charset="0"/>
              </a:rPr>
              <a:t>nactive </a:t>
            </a:r>
            <a:r>
              <a:rPr lang="en-US" sz="4400" dirty="0">
                <a:latin typeface="Brush Script MT" pitchFamily="66" charset="0"/>
              </a:rPr>
              <a:t>lifestyles have impacted the amount that children exercise </a:t>
            </a:r>
            <a:r>
              <a:rPr lang="en-US" sz="4400" dirty="0" smtClean="0">
                <a:latin typeface="Brush Script MT" pitchFamily="66" charset="0"/>
              </a:rPr>
              <a:t>and</a:t>
            </a:r>
            <a:r>
              <a:rPr lang="en-US" sz="4400" dirty="0" smtClean="0">
                <a:latin typeface="Brush Script MT" pitchFamily="66" charset="0"/>
              </a:rPr>
              <a:t> </a:t>
            </a:r>
            <a:r>
              <a:rPr lang="en-US" sz="4400" dirty="0">
                <a:latin typeface="Brush Script MT" pitchFamily="66" charset="0"/>
              </a:rPr>
              <a:t>their desire to </a:t>
            </a:r>
            <a:r>
              <a:rPr lang="en-US" sz="4400" dirty="0" smtClean="0">
                <a:latin typeface="Brush Script MT" pitchFamily="66" charset="0"/>
              </a:rPr>
              <a:t>exercise</a:t>
            </a:r>
            <a:r>
              <a:rPr lang="en-US" sz="4400" i="1" dirty="0">
                <a:latin typeface="Brush Script MT" pitchFamily="66" charset="0"/>
              </a:rPr>
              <a:t> </a:t>
            </a:r>
            <a:r>
              <a:rPr lang="en-US" sz="4400" i="1" dirty="0" smtClean="0">
                <a:latin typeface="Brush Script MT" pitchFamily="66" charset="0"/>
              </a:rPr>
              <a:t>but not all children are interested </a:t>
            </a:r>
            <a:r>
              <a:rPr lang="en-US" sz="4400" i="1" dirty="0">
                <a:latin typeface="Brush Script MT" pitchFamily="66" charset="0"/>
              </a:rPr>
              <a:t>in organized </a:t>
            </a:r>
            <a:r>
              <a:rPr lang="en-US" sz="4400" i="1" dirty="0" smtClean="0">
                <a:latin typeface="Brush Script MT" pitchFamily="66" charset="0"/>
              </a:rPr>
              <a:t>sports. Schools </a:t>
            </a:r>
            <a:r>
              <a:rPr lang="en-US" sz="4400" i="1" dirty="0">
                <a:latin typeface="Brush Script MT" pitchFamily="66" charset="0"/>
              </a:rPr>
              <a:t>are trying to make their </a:t>
            </a:r>
            <a:r>
              <a:rPr lang="en-US" sz="4400" i="1" dirty="0" err="1" smtClean="0">
                <a:latin typeface="Brush Script MT" pitchFamily="66" charset="0"/>
              </a:rPr>
              <a:t>P.E.classes</a:t>
            </a:r>
            <a:r>
              <a:rPr lang="en-US" sz="4400" i="1" dirty="0" smtClean="0">
                <a:latin typeface="Brush Script MT" pitchFamily="66" charset="0"/>
              </a:rPr>
              <a:t> </a:t>
            </a:r>
            <a:r>
              <a:rPr lang="en-US" sz="4400" i="1" dirty="0">
                <a:latin typeface="Brush Script MT" pitchFamily="66" charset="0"/>
              </a:rPr>
              <a:t>more inclusive to children </a:t>
            </a:r>
            <a:r>
              <a:rPr lang="en-US" sz="4400" i="1" dirty="0" smtClean="0">
                <a:latin typeface="Brush Script MT" pitchFamily="66" charset="0"/>
              </a:rPr>
              <a:t>of different sizes, abilities </a:t>
            </a:r>
            <a:r>
              <a:rPr lang="en-US" sz="4400" i="1" dirty="0">
                <a:latin typeface="Brush Script MT" pitchFamily="66" charset="0"/>
              </a:rPr>
              <a:t>and </a:t>
            </a:r>
            <a:r>
              <a:rPr lang="en-US" sz="4400" i="1" dirty="0" smtClean="0">
                <a:latin typeface="Brush Script MT" pitchFamily="66" charset="0"/>
              </a:rPr>
              <a:t>interests.</a:t>
            </a:r>
            <a:endParaRPr lang="en-US" sz="44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latin typeface="Brush Script MT" pitchFamily="66" charset="0"/>
              </a:rPr>
              <a:t>Exergaming</a:t>
            </a:r>
            <a:r>
              <a:rPr lang="en-US" sz="3600" dirty="0" smtClean="0">
                <a:latin typeface="Brush Script MT" pitchFamily="66" charset="0"/>
              </a:rPr>
              <a:t> is popular in the US and research is finding that it can improve players’ stress levels, weight management, fitness, and health.</a:t>
            </a:r>
            <a:endParaRPr lang="en-US" sz="36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Script MT Bold" pitchFamily="66" charset="0"/>
              </a:rPr>
              <a:t>The first true attempt at what would later be called </a:t>
            </a:r>
            <a:r>
              <a:rPr lang="en-US" dirty="0" err="1" smtClean="0">
                <a:latin typeface="Script MT Bold" pitchFamily="66" charset="0"/>
              </a:rPr>
              <a:t>Exertainment</a:t>
            </a:r>
            <a:r>
              <a:rPr lang="en-US" dirty="0" smtClean="0">
                <a:latin typeface="Script MT Bold" pitchFamily="66" charset="0"/>
              </a:rPr>
              <a:t> was the </a:t>
            </a:r>
            <a:r>
              <a:rPr lang="en-US" dirty="0" smtClean="0">
                <a:latin typeface="Script MT Bold" pitchFamily="66" charset="0"/>
              </a:rPr>
              <a:t>Atari </a:t>
            </a:r>
            <a:r>
              <a:rPr lang="en-US" i="1" dirty="0" smtClean="0">
                <a:latin typeface="Script MT Bold" pitchFamily="66" charset="0"/>
              </a:rPr>
              <a:t>Puffer</a:t>
            </a:r>
            <a:r>
              <a:rPr lang="en-US" dirty="0" smtClean="0">
                <a:latin typeface="Script MT Bold" pitchFamily="66" charset="0"/>
              </a:rPr>
              <a:t> </a:t>
            </a:r>
            <a:r>
              <a:rPr lang="en-US" dirty="0" smtClean="0">
                <a:latin typeface="Script MT Bold" pitchFamily="66" charset="0"/>
              </a:rPr>
              <a:t>project (1982). This was an exercise bike that would hook up to an Atari 400/800 or 5200 </a:t>
            </a:r>
            <a:r>
              <a:rPr lang="en-US" dirty="0" smtClean="0">
                <a:latin typeface="Script MT Bold" pitchFamily="66" charset="0"/>
              </a:rPr>
              <a:t>system</a:t>
            </a:r>
          </a:p>
          <a:p>
            <a:r>
              <a:rPr lang="en-US" dirty="0" smtClean="0">
                <a:latin typeface="Script MT Bold" pitchFamily="66" charset="0"/>
              </a:rPr>
              <a:t>The first </a:t>
            </a:r>
            <a:r>
              <a:rPr lang="en-US" dirty="0" err="1" smtClean="0">
                <a:latin typeface="Script MT Bold" pitchFamily="66" charset="0"/>
              </a:rPr>
              <a:t>exergaming</a:t>
            </a:r>
            <a:r>
              <a:rPr lang="en-US" dirty="0" smtClean="0">
                <a:latin typeface="Script MT Bold" pitchFamily="66" charset="0"/>
              </a:rPr>
              <a:t> system released to the market was the 1986 </a:t>
            </a:r>
            <a:r>
              <a:rPr lang="en-US" i="1" dirty="0" err="1" smtClean="0">
                <a:latin typeface="Script MT Bold" pitchFamily="66" charset="0"/>
              </a:rPr>
              <a:t>Computrainer</a:t>
            </a:r>
            <a:r>
              <a:rPr lang="en-US" dirty="0" smtClean="0">
                <a:latin typeface="Script MT Bold" pitchFamily="66" charset="0"/>
              </a:rPr>
              <a:t> and designed </a:t>
            </a:r>
            <a:r>
              <a:rPr lang="en-US" dirty="0" smtClean="0">
                <a:latin typeface="Script MT Bold" pitchFamily="66" charset="0"/>
              </a:rPr>
              <a:t>as a training aid and motivational tool</a:t>
            </a:r>
            <a:endParaRPr lang="en-US" dirty="0">
              <a:latin typeface="Script MT Bold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latin typeface="Brush Script MT" pitchFamily="66" charset="0"/>
              </a:rPr>
              <a:t>Exergame</a:t>
            </a:r>
            <a:r>
              <a:rPr lang="en-US" sz="4000" dirty="0" smtClean="0">
                <a:latin typeface="Brush Script MT" pitchFamily="66" charset="0"/>
              </a:rPr>
              <a:t> resellers have developed fitness centers and specialist room designs with </a:t>
            </a:r>
            <a:r>
              <a:rPr lang="en-US" sz="4000" dirty="0" err="1" smtClean="0">
                <a:latin typeface="Brush Script MT" pitchFamily="66" charset="0"/>
              </a:rPr>
              <a:t>programmes</a:t>
            </a:r>
            <a:r>
              <a:rPr lang="en-US" sz="4000" dirty="0" smtClean="0">
                <a:latin typeface="Brush Script MT" pitchFamily="66" charset="0"/>
              </a:rPr>
              <a:t> that focus entirely on creating environments for young people using </a:t>
            </a:r>
            <a:r>
              <a:rPr lang="en-US" sz="4000" dirty="0" err="1" smtClean="0">
                <a:latin typeface="Brush Script MT" pitchFamily="66" charset="0"/>
              </a:rPr>
              <a:t>exergaming</a:t>
            </a:r>
            <a:r>
              <a:rPr lang="en-US" sz="4000" dirty="0" smtClean="0">
                <a:latin typeface="Brush Script MT" pitchFamily="66" charset="0"/>
              </a:rPr>
              <a:t> for fitness. </a:t>
            </a:r>
            <a:r>
              <a:rPr lang="en-US" sz="4000" dirty="0" err="1" smtClean="0">
                <a:latin typeface="Brush Script MT" pitchFamily="66" charset="0"/>
              </a:rPr>
              <a:t>Exergaming</a:t>
            </a:r>
            <a:r>
              <a:rPr lang="en-US" sz="4000" dirty="0" smtClean="0">
                <a:latin typeface="Brush Script MT" pitchFamily="66" charset="0"/>
              </a:rPr>
              <a:t> can be found as part of larger fitness facilities or dedicated gyms</a:t>
            </a:r>
            <a:endParaRPr lang="en-US" sz="40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305800" cy="547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124200" y="5934670"/>
            <a:ext cx="31648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XerTrainer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portwall XerTrainer   Interactive Group Fitness and Sports Training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752600"/>
            <a:ext cx="5334000" cy="400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5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4400" dirty="0" smtClean="0">
                <a:latin typeface="Brush Script MT" pitchFamily="66" charset="0"/>
              </a:rPr>
              <a:t>Scientific research was done in 2011 comparing energy cost of 6 forms of </a:t>
            </a:r>
            <a:r>
              <a:rPr lang="en-US" sz="4400" dirty="0" err="1" smtClean="0">
                <a:latin typeface="Brush Script MT" pitchFamily="66" charset="0"/>
              </a:rPr>
              <a:t>exergaming</a:t>
            </a:r>
            <a:endParaRPr lang="en-US" sz="4400" dirty="0" smtClean="0">
              <a:latin typeface="Brush Script MT" pitchFamily="66" charset="0"/>
            </a:endParaRPr>
          </a:p>
          <a:p>
            <a:r>
              <a:rPr lang="en-US" sz="4400" dirty="0" smtClean="0">
                <a:latin typeface="Brush Script MT" pitchFamily="66" charset="0"/>
              </a:rPr>
              <a:t>Results claimed that the </a:t>
            </a:r>
            <a:r>
              <a:rPr lang="en-US" sz="4400" dirty="0" err="1">
                <a:latin typeface="Brush Script MT" pitchFamily="66" charset="0"/>
              </a:rPr>
              <a:t>X</a:t>
            </a:r>
            <a:r>
              <a:rPr lang="en-US" sz="4400" dirty="0" err="1" smtClean="0">
                <a:latin typeface="Brush Script MT" pitchFamily="66" charset="0"/>
              </a:rPr>
              <a:t>ertrainer</a:t>
            </a:r>
            <a:r>
              <a:rPr lang="en-US" sz="4400" dirty="0" smtClean="0">
                <a:latin typeface="Brush Script MT" pitchFamily="66" charset="0"/>
              </a:rPr>
              <a:t> showed higher results in exercise, enjoyment and social development.</a:t>
            </a:r>
            <a:endParaRPr lang="en-US" sz="44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360</Words>
  <Application>Microsoft Office PowerPoint</Application>
  <PresentationFormat>On-screen Show (4:3)</PresentationFormat>
  <Paragraphs>30</Paragraphs>
  <Slides>11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Diffusion of Innovations Multimedia Presentation Xergaming with focus on Xertrainer</vt:lpstr>
      <vt:lpstr>Slide 2</vt:lpstr>
      <vt:lpstr>NEED</vt:lpstr>
      <vt:lpstr>RESEARCH</vt:lpstr>
      <vt:lpstr>DEVELOPMENT</vt:lpstr>
      <vt:lpstr>COMMERCIALIZATION</vt:lpstr>
      <vt:lpstr>Slide 7</vt:lpstr>
      <vt:lpstr>Slide 8</vt:lpstr>
      <vt:lpstr>RESEARCH</vt:lpstr>
      <vt:lpstr>DEVELOPMENT</vt:lpstr>
      <vt:lpstr>COMMERCIALIZATION</vt:lpstr>
    </vt:vector>
  </TitlesOfParts>
  <Company>BCPS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Diffusion of Innovations Multimedia Presentation</dc:title>
  <dc:creator>Sue Beer</dc:creator>
  <cp:lastModifiedBy>Sue Beer</cp:lastModifiedBy>
  <cp:revision>12</cp:revision>
  <dcterms:created xsi:type="dcterms:W3CDTF">2011-10-02T19:33:53Z</dcterms:created>
  <dcterms:modified xsi:type="dcterms:W3CDTF">2011-10-09T23:46:35Z</dcterms:modified>
</cp:coreProperties>
</file>