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37" autoAdjust="0"/>
    <p:restoredTop sz="86477" autoAdjust="0"/>
  </p:normalViewPr>
  <p:slideViewPr>
    <p:cSldViewPr>
      <p:cViewPr varScale="1">
        <p:scale>
          <a:sx n="68" d="100"/>
          <a:sy n="68" d="100"/>
        </p:scale>
        <p:origin x="-95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93E2F4F9-36ED-4F17-9CBA-91BD51262A8D}" type="datetimeFigureOut">
              <a:rPr lang="en-US" smtClean="0"/>
              <a:pPr/>
              <a:t>9/29/2011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2F4F9-36ED-4F17-9CBA-91BD51262A8D}" type="datetimeFigureOut">
              <a:rPr lang="en-US" smtClean="0"/>
              <a:pPr/>
              <a:t>9/29/2011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2F4F9-36ED-4F17-9CBA-91BD51262A8D}" type="datetimeFigureOut">
              <a:rPr lang="en-US" smtClean="0"/>
              <a:pPr/>
              <a:t>9/29/2011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3E2F4F9-36ED-4F17-9CBA-91BD51262A8D}" type="datetimeFigureOut">
              <a:rPr lang="en-US" smtClean="0"/>
              <a:pPr/>
              <a:t>9/29/2011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93E2F4F9-36ED-4F17-9CBA-91BD51262A8D}" type="datetimeFigureOut">
              <a:rPr lang="en-US" smtClean="0"/>
              <a:pPr/>
              <a:t>9/29/2011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3E2F4F9-36ED-4F17-9CBA-91BD51262A8D}" type="datetimeFigureOut">
              <a:rPr lang="en-US" smtClean="0"/>
              <a:pPr/>
              <a:t>9/29/2011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93E2F4F9-36ED-4F17-9CBA-91BD51262A8D}" type="datetimeFigureOut">
              <a:rPr lang="en-US" smtClean="0"/>
              <a:pPr/>
              <a:t>9/29/2011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2F4F9-36ED-4F17-9CBA-91BD51262A8D}" type="datetimeFigureOut">
              <a:rPr lang="en-US" smtClean="0"/>
              <a:pPr/>
              <a:t>9/29/2011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3E2F4F9-36ED-4F17-9CBA-91BD51262A8D}" type="datetimeFigureOut">
              <a:rPr lang="en-US" smtClean="0"/>
              <a:pPr/>
              <a:t>9/29/2011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93E2F4F9-36ED-4F17-9CBA-91BD51262A8D}" type="datetimeFigureOut">
              <a:rPr lang="en-US" smtClean="0"/>
              <a:pPr/>
              <a:t>9/29/2011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93E2F4F9-36ED-4F17-9CBA-91BD51262A8D}" type="datetimeFigureOut">
              <a:rPr lang="en-US" smtClean="0"/>
              <a:pPr/>
              <a:t>9/29/2011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3E2F4F9-36ED-4F17-9CBA-91BD51262A8D}" type="datetimeFigureOut">
              <a:rPr lang="en-US" smtClean="0"/>
              <a:pPr/>
              <a:t>9/29/2011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Diffusion of Innovation</a:t>
            </a:r>
            <a:br>
              <a:rPr lang="en-US" dirty="0" smtClean="0"/>
            </a:br>
            <a:r>
              <a:rPr lang="en-US" dirty="0" smtClean="0"/>
              <a:t>Multimedia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algn="ctr">
              <a:buNone/>
            </a:pPr>
            <a:r>
              <a:rPr lang="en-US" dirty="0" smtClean="0"/>
              <a:t>Interactive Whiteboards</a:t>
            </a:r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sz="1800" dirty="0" err="1" smtClean="0"/>
              <a:t>Charee</a:t>
            </a:r>
            <a:r>
              <a:rPr lang="en-US" sz="1800" dirty="0" smtClean="0"/>
              <a:t> Hampton</a:t>
            </a:r>
          </a:p>
          <a:p>
            <a:pPr algn="ctr">
              <a:buNone/>
            </a:pPr>
            <a:r>
              <a:rPr lang="en-US" sz="1800" dirty="0" smtClean="0"/>
              <a:t>EDUC 7101-2</a:t>
            </a:r>
          </a:p>
          <a:p>
            <a:pPr algn="ctr">
              <a:buNone/>
            </a:pPr>
            <a:r>
              <a:rPr lang="en-US" sz="1800" dirty="0" smtClean="0"/>
              <a:t>Dr.  Henry Pratt</a:t>
            </a:r>
          </a:p>
          <a:p>
            <a:pPr algn="ctr">
              <a:buNone/>
            </a:pPr>
            <a:r>
              <a:rPr lang="en-US" sz="1800" dirty="0" smtClean="0"/>
              <a:t>Walden University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Need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07008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In 1986, David Martin developed a product idea in</a:t>
            </a:r>
          </a:p>
          <a:p>
            <a:pPr>
              <a:buNone/>
            </a:pPr>
            <a:r>
              <a:rPr lang="en-US" sz="2400" dirty="0" smtClean="0"/>
              <a:t> which he shares with his business partner, Nancy</a:t>
            </a:r>
          </a:p>
          <a:p>
            <a:pPr>
              <a:buNone/>
            </a:pPr>
            <a:r>
              <a:rPr lang="en-US" sz="2400" dirty="0" smtClean="0"/>
              <a:t> Knowlton. The idea was to design a </a:t>
            </a:r>
            <a:r>
              <a:rPr lang="en-US" sz="2400" dirty="0" smtClean="0"/>
              <a:t>product that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would </a:t>
            </a:r>
            <a:r>
              <a:rPr lang="en-US" sz="2400" dirty="0" smtClean="0"/>
              <a:t>replace the chalkboard inside the classroom.</a:t>
            </a:r>
            <a:endParaRPr lang="en-US" sz="2400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6" name="Picture 5" descr="disruptmartin500_1248067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676400"/>
            <a:ext cx="2296391" cy="1676400"/>
          </a:xfrm>
          <a:prstGeom prst="rect">
            <a:avLst/>
          </a:prstGeom>
        </p:spPr>
      </p:pic>
      <p:pic>
        <p:nvPicPr>
          <p:cNvPr id="8" name="Picture 7" descr="40146132Nancy%20Knowlton%20Nancy-01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0200" y="1600200"/>
            <a:ext cx="2057400" cy="18288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Martin and Knowlton development </a:t>
            </a:r>
          </a:p>
          <a:p>
            <a:pPr>
              <a:buNone/>
            </a:pPr>
            <a:r>
              <a:rPr lang="en-US" dirty="0" smtClean="0"/>
              <a:t>consisted of a whiteboard, computer, and</a:t>
            </a:r>
          </a:p>
          <a:p>
            <a:pPr>
              <a:buNone/>
            </a:pPr>
            <a:r>
              <a:rPr lang="en-US" dirty="0" smtClean="0"/>
              <a:t>a LCD projector. The development of this</a:t>
            </a:r>
          </a:p>
          <a:p>
            <a:pPr>
              <a:buNone/>
            </a:pPr>
            <a:r>
              <a:rPr lang="en-US" dirty="0" smtClean="0"/>
              <a:t>innovation would enhance the way </a:t>
            </a:r>
          </a:p>
          <a:p>
            <a:pPr>
              <a:buNone/>
            </a:pPr>
            <a:r>
              <a:rPr lang="en-US" dirty="0" smtClean="0"/>
              <a:t>people work and learn.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Intel Corporation funded the development</a:t>
            </a:r>
          </a:p>
          <a:p>
            <a:pPr>
              <a:buNone/>
            </a:pPr>
            <a:r>
              <a:rPr lang="en-US" dirty="0" smtClean="0"/>
              <a:t>of the innovation.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Some early problems consisted of low-</a:t>
            </a:r>
          </a:p>
          <a:p>
            <a:pPr>
              <a:buNone/>
            </a:pPr>
            <a:r>
              <a:rPr lang="en-US" dirty="0" smtClean="0"/>
              <a:t>speed modems and early versions of </a:t>
            </a:r>
          </a:p>
          <a:p>
            <a:pPr>
              <a:buNone/>
            </a:pPr>
            <a:r>
              <a:rPr lang="en-US" dirty="0" smtClean="0"/>
              <a:t>operating systems that were slow and had</a:t>
            </a:r>
          </a:p>
          <a:p>
            <a:pPr>
              <a:buNone/>
            </a:pPr>
            <a:r>
              <a:rPr lang="en-US" dirty="0" smtClean="0"/>
              <a:t>little graphics capability.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endParaRPr lang="en-US" sz="700" dirty="0" smtClean="0"/>
          </a:p>
          <a:p>
            <a:pPr>
              <a:buNone/>
            </a:pPr>
            <a:r>
              <a:rPr lang="en-US" dirty="0" smtClean="0"/>
              <a:t>The innovation of the smart board was </a:t>
            </a:r>
          </a:p>
          <a:p>
            <a:pPr>
              <a:buNone/>
            </a:pPr>
            <a:r>
              <a:rPr lang="en-US" dirty="0" smtClean="0"/>
              <a:t>initially geared for the education sector as </a:t>
            </a:r>
          </a:p>
          <a:p>
            <a:pPr>
              <a:buNone/>
            </a:pPr>
            <a:r>
              <a:rPr lang="en-US" dirty="0" smtClean="0"/>
              <a:t>a way to replace the chalkboard.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Commercialization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72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SMART Boards were introduced in 1991. Its</a:t>
            </a:r>
          </a:p>
          <a:p>
            <a:pPr>
              <a:buNone/>
            </a:pPr>
            <a:r>
              <a:rPr lang="en-US" dirty="0" smtClean="0"/>
              <a:t>primary goal was to promote student-</a:t>
            </a:r>
          </a:p>
          <a:p>
            <a:pPr>
              <a:buNone/>
            </a:pPr>
            <a:r>
              <a:rPr lang="en-US" dirty="0" smtClean="0"/>
              <a:t>centered learning in classrooms with the</a:t>
            </a:r>
          </a:p>
          <a:p>
            <a:pPr>
              <a:buNone/>
            </a:pPr>
            <a:r>
              <a:rPr lang="en-US" dirty="0" smtClean="0"/>
              <a:t>use of technology.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5" name="Picture 4" descr="SMART boar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400" y="4267200"/>
            <a:ext cx="2514600" cy="2124075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143</TotalTime>
  <Words>169</Words>
  <Application>Microsoft Office PowerPoint</Application>
  <PresentationFormat>On-screen Show (4:3)</PresentationFormat>
  <Paragraphs>45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Verve</vt:lpstr>
      <vt:lpstr>Diffusion of Innovation Multimedia Presentation</vt:lpstr>
      <vt:lpstr>Need</vt:lpstr>
      <vt:lpstr>Research</vt:lpstr>
      <vt:lpstr>Development</vt:lpstr>
      <vt:lpstr>Commercialization</vt:lpstr>
    </vt:vector>
  </TitlesOfParts>
  <Company>GCPS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Diffusion of Innovation Multimedia Presentation</dc:title>
  <dc:creator>e200511624</dc:creator>
  <cp:lastModifiedBy>e200511624</cp:lastModifiedBy>
  <cp:revision>16</cp:revision>
  <dcterms:created xsi:type="dcterms:W3CDTF">2011-09-30T01:05:02Z</dcterms:created>
  <dcterms:modified xsi:type="dcterms:W3CDTF">2011-09-30T03:41:13Z</dcterms:modified>
</cp:coreProperties>
</file>