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477" autoAdjust="0"/>
  </p:normalViewPr>
  <p:slideViewPr>
    <p:cSldViewPr>
      <p:cViewPr varScale="1">
        <p:scale>
          <a:sx n="41" d="100"/>
          <a:sy n="41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5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Sales per hundred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1.2</c:v>
                </c:pt>
                <c:pt idx="4">
                  <c:v>1.5</c:v>
                </c:pt>
                <c:pt idx="5">
                  <c:v>1.7000000000000004</c:v>
                </c:pt>
                <c:pt idx="6">
                  <c:v>2.1</c:v>
                </c:pt>
                <c:pt idx="7">
                  <c:v>2.2000000000000002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marker val="1"/>
        <c:axId val="93669248"/>
        <c:axId val="93670784"/>
      </c:lineChart>
      <c:catAx>
        <c:axId val="93669248"/>
        <c:scaling>
          <c:orientation val="minMax"/>
        </c:scaling>
        <c:axPos val="b"/>
        <c:numFmt formatCode="General" sourceLinked="1"/>
        <c:majorTickMark val="none"/>
        <c:tickLblPos val="nextTo"/>
        <c:crossAx val="93670784"/>
        <c:crosses val="autoZero"/>
        <c:auto val="1"/>
        <c:lblAlgn val="ctr"/>
        <c:lblOffset val="100"/>
      </c:catAx>
      <c:valAx>
        <c:axId val="936707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36692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0AF7-7A88-4E30-945D-382F774AD324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A15AC-B263-4925-B78F-CB6B93EA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 a video of a clip from</a:t>
            </a:r>
            <a:r>
              <a:rPr lang="en-US" baseline="0" dirty="0" smtClean="0"/>
              <a:t> the CBS Morning Show http://www.cbsnews.com/stories/2006/08/23/earlyshow/main1931179.shtml?tag=currentVideoInfo;videoMetaInfo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adoption</a:t>
            </a:r>
            <a:r>
              <a:rPr lang="en-US" baseline="0" dirty="0" smtClean="0"/>
              <a:t> of the Smart board shows resistance in the earlier years and then toward the latter years it has taken off due to </a:t>
            </a:r>
            <a:r>
              <a:rPr lang="en-US" baseline="0" smtClean="0"/>
              <a:t>increased popularity.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Classroom picture</a:t>
            </a:r>
            <a:r>
              <a:rPr lang="en-US" baseline="0" dirty="0" smtClean="0"/>
              <a:t> of Smart board being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Attributes for Adopting the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Observability</a:t>
            </a:r>
            <a:r>
              <a:rPr lang="en-US" dirty="0" smtClean="0"/>
              <a:t> (allow teachers to observe others teachers who have been using the innovation for a while)</a:t>
            </a:r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err="1" smtClean="0"/>
              <a:t>Trialability</a:t>
            </a:r>
            <a:r>
              <a:rPr lang="en-US" dirty="0" smtClean="0"/>
              <a:t> (allow teachers to pilot the innovation inside their classroom)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In 1986, David Martin developed a product idea in</a:t>
            </a:r>
          </a:p>
          <a:p>
            <a:pPr>
              <a:buNone/>
            </a:pPr>
            <a:r>
              <a:rPr lang="en-US" sz="2400" dirty="0" smtClean="0"/>
              <a:t> which he shares with his business partner, Nancy</a:t>
            </a:r>
          </a:p>
          <a:p>
            <a:pPr>
              <a:buNone/>
            </a:pPr>
            <a:r>
              <a:rPr lang="en-US" sz="2400" dirty="0" smtClean="0"/>
              <a:t> Knowlton. The idea was to design a product that</a:t>
            </a:r>
          </a:p>
          <a:p>
            <a:pPr>
              <a:buNone/>
            </a:pPr>
            <a:r>
              <a:rPr lang="en-US" sz="2400" dirty="0" smtClean="0"/>
              <a:t> would replace the chalkboard inside the classroom.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0"/>
            <a:ext cx="2296391" cy="16764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2057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on Smart board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Attached is a video clip about smart </a:t>
            </a:r>
          </a:p>
          <a:p>
            <a:pPr>
              <a:buNone/>
            </a:pPr>
            <a:r>
              <a:rPr lang="en-US" smtClean="0"/>
              <a:t>boards. 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S-Curve for Smart board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K12 environment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uses and benefits of the innovation will convince the adoption of the Smart board.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smartboardclassro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0025"/>
            <a:ext cx="3810000" cy="28479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Veterans teachers who are set in their ways </a:t>
            </a:r>
          </a:p>
          <a:p>
            <a:r>
              <a:rPr lang="en-US" dirty="0" smtClean="0"/>
              <a:t>Teachers who don’t like change and technology</a:t>
            </a:r>
          </a:p>
          <a:p>
            <a:endParaRPr lang="en-US" dirty="0" smtClean="0"/>
          </a:p>
          <a:p>
            <a:r>
              <a:rPr lang="en-US" dirty="0" smtClean="0"/>
              <a:t>In order to help them move toward this innovation, I think professional development</a:t>
            </a:r>
            <a:r>
              <a:rPr lang="en-US" baseline="0" dirty="0" smtClean="0"/>
              <a:t> and training classes should be offered.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241</TotalTime>
  <Words>332</Words>
  <Application>Microsoft Office PowerPoint</Application>
  <PresentationFormat>On-screen Show (4:3)</PresentationFormat>
  <Paragraphs>69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  <vt:lpstr>Video on Smart board Learning</vt:lpstr>
      <vt:lpstr>S-Curve for Smart board</vt:lpstr>
      <vt:lpstr>Early Adopters</vt:lpstr>
      <vt:lpstr>Laggards</vt:lpstr>
      <vt:lpstr>Attributes for Adopting the Smart board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28</cp:revision>
  <dcterms:created xsi:type="dcterms:W3CDTF">2011-09-30T01:05:02Z</dcterms:created>
  <dcterms:modified xsi:type="dcterms:W3CDTF">2011-10-21T01:00:29Z</dcterms:modified>
</cp:coreProperties>
</file>