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7" autoAdjust="0"/>
  </p:normalViewPr>
  <p:slideViewPr>
    <p:cSldViewPr>
      <p:cViewPr varScale="1">
        <p:scale>
          <a:sx n="41" d="100"/>
          <a:sy n="41" d="100"/>
        </p:scale>
        <p:origin x="-7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0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Sales per hundred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1.2</c:v>
                </c:pt>
                <c:pt idx="4">
                  <c:v>1.5</c:v>
                </c:pt>
                <c:pt idx="5">
                  <c:v>1.7000000000000002</c:v>
                </c:pt>
                <c:pt idx="6">
                  <c:v>2.1</c:v>
                </c:pt>
                <c:pt idx="7">
                  <c:v>2.2000000000000002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marker val="1"/>
        <c:axId val="73919488"/>
        <c:axId val="73986816"/>
      </c:lineChart>
      <c:catAx>
        <c:axId val="73919488"/>
        <c:scaling>
          <c:orientation val="minMax"/>
        </c:scaling>
        <c:axPos val="b"/>
        <c:numFmt formatCode="General" sourceLinked="1"/>
        <c:majorTickMark val="none"/>
        <c:tickLblPos val="nextTo"/>
        <c:crossAx val="73986816"/>
        <c:crosses val="autoZero"/>
        <c:auto val="1"/>
        <c:lblAlgn val="ctr"/>
        <c:lblOffset val="100"/>
      </c:catAx>
      <c:valAx>
        <c:axId val="739868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391948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r>
              <a:rPr lang="en-US" baseline="0" dirty="0" smtClean="0"/>
              <a:t> the CBS Morning Show http://www.cbsnews.com/stories/2006/08/23/earlyshow/main1931179.shtml?tag=currentVideoInfo;videoMetaInfo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adoption</a:t>
            </a:r>
            <a:r>
              <a:rPr lang="en-US" baseline="0" dirty="0" smtClean="0"/>
              <a:t> of the Smart board shows resistance in the earlier years and then toward the latter years it has taken off due to </a:t>
            </a:r>
            <a:r>
              <a:rPr lang="en-US" baseline="0" smtClean="0"/>
              <a:t>increased popularity.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product that</a:t>
            </a:r>
          </a:p>
          <a:p>
            <a:pPr>
              <a:buNone/>
            </a:pPr>
            <a:r>
              <a:rPr lang="en-US" sz="2400" dirty="0" smtClean="0"/>
              <a:t> would replace the chalkboard inside the classroom.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about smart </a:t>
            </a:r>
          </a:p>
          <a:p>
            <a:pPr>
              <a:buNone/>
            </a:pPr>
            <a:r>
              <a:rPr lang="en-US" smtClean="0"/>
              <a:t>boards.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S-Curve for Smart board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208</TotalTime>
  <Words>230</Words>
  <Application>Microsoft Office PowerPoint</Application>
  <PresentationFormat>On-screen Show (4:3)</PresentationFormat>
  <Paragraphs>53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Video on Smart board Learning</vt:lpstr>
      <vt:lpstr>S-Curve for Smart board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24</cp:revision>
  <dcterms:created xsi:type="dcterms:W3CDTF">2011-09-30T01:05:02Z</dcterms:created>
  <dcterms:modified xsi:type="dcterms:W3CDTF">2011-10-14T00:20:30Z</dcterms:modified>
</cp:coreProperties>
</file>