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77" autoAdjust="0"/>
  </p:normalViewPr>
  <p:slideViewPr>
    <p:cSldViewPr>
      <p:cViewPr varScale="1">
        <p:scale>
          <a:sx n="41" d="100"/>
          <a:sy n="41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0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B0AF7-7A88-4E30-945D-382F774AD324}" type="datetimeFigureOut">
              <a:rPr lang="en-US" smtClean="0"/>
              <a:t>10/6/2011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1A15AC-B263-4925-B78F-CB6B93EA3D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Attach a video of a clip from</a:t>
            </a:r>
            <a:r>
              <a:rPr lang="en-US" baseline="0" dirty="0" smtClean="0"/>
              <a:t> the CBS Morning Show http://www.cbsnews.com/stories/2006/08/23/earlyshow/main1931179.shtml?tag=currentVideoInfo;videoMetaInfo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A15AC-B263-4925-B78F-CB6B93EA3D1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3E2F4F9-36ED-4F17-9CBA-91BD51262A8D}" type="datetimeFigureOut">
              <a:rPr lang="en-US" smtClean="0"/>
              <a:pPr/>
              <a:t>10/6/2011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0E02D12-3316-4484-A19A-6699C96301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Diffusion of Innovation</a:t>
            </a:r>
            <a:br>
              <a:rPr lang="en-US" dirty="0" smtClean="0"/>
            </a:br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Interactive Whiteboards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sz="1800" dirty="0" err="1" smtClean="0"/>
              <a:t>Charee</a:t>
            </a:r>
            <a:r>
              <a:rPr lang="en-US" sz="1800" dirty="0" smtClean="0"/>
              <a:t> Hampton</a:t>
            </a:r>
          </a:p>
          <a:p>
            <a:pPr algn="ctr">
              <a:buNone/>
            </a:pPr>
            <a:r>
              <a:rPr lang="en-US" sz="1800" dirty="0" smtClean="0"/>
              <a:t>EDUC 7101-2</a:t>
            </a:r>
          </a:p>
          <a:p>
            <a:pPr algn="ctr">
              <a:buNone/>
            </a:pPr>
            <a:r>
              <a:rPr lang="en-US" sz="1800" dirty="0" smtClean="0"/>
              <a:t>Dr.  Henry Pratt</a:t>
            </a:r>
          </a:p>
          <a:p>
            <a:pPr algn="ctr">
              <a:buNone/>
            </a:pPr>
            <a:r>
              <a:rPr lang="en-US" sz="1800" dirty="0" smtClean="0"/>
              <a:t>Walden University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In 1986, David Martin developed a product idea in</a:t>
            </a:r>
          </a:p>
          <a:p>
            <a:pPr>
              <a:buNone/>
            </a:pPr>
            <a:r>
              <a:rPr lang="en-US" sz="2400" dirty="0" smtClean="0"/>
              <a:t> which he shares with his business partner, Nancy</a:t>
            </a:r>
          </a:p>
          <a:p>
            <a:pPr>
              <a:buNone/>
            </a:pPr>
            <a:r>
              <a:rPr lang="en-US" sz="2400" dirty="0" smtClean="0"/>
              <a:t> Knowlton. The idea was to design a product that</a:t>
            </a:r>
          </a:p>
          <a:p>
            <a:pPr>
              <a:buNone/>
            </a:pPr>
            <a:r>
              <a:rPr lang="en-US" sz="2400" dirty="0" smtClean="0"/>
              <a:t> would replace the chalkboard inside the classroom.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disruptmartin500_1248067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76400"/>
            <a:ext cx="2296391" cy="1676400"/>
          </a:xfrm>
          <a:prstGeom prst="rect">
            <a:avLst/>
          </a:prstGeom>
        </p:spPr>
      </p:pic>
      <p:pic>
        <p:nvPicPr>
          <p:cNvPr id="8" name="Picture 7" descr="40146132Nancy%20Knowlton%20Nancy-0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1600200"/>
            <a:ext cx="20574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Martin and Knowlton development </a:t>
            </a:r>
          </a:p>
          <a:p>
            <a:pPr>
              <a:buNone/>
            </a:pPr>
            <a:r>
              <a:rPr lang="en-US" dirty="0" smtClean="0"/>
              <a:t>consisted of a whiteboard, computer, and</a:t>
            </a:r>
          </a:p>
          <a:p>
            <a:pPr>
              <a:buNone/>
            </a:pPr>
            <a:r>
              <a:rPr lang="en-US" dirty="0" smtClean="0"/>
              <a:t>a LCD projector. The development of this</a:t>
            </a:r>
          </a:p>
          <a:p>
            <a:pPr>
              <a:buNone/>
            </a:pPr>
            <a:r>
              <a:rPr lang="en-US" dirty="0" smtClean="0"/>
              <a:t>innovation would enhance the way </a:t>
            </a:r>
          </a:p>
          <a:p>
            <a:pPr>
              <a:buNone/>
            </a:pPr>
            <a:r>
              <a:rPr lang="en-US" dirty="0" smtClean="0"/>
              <a:t>people work and learn.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Intel Corporation funded the development</a:t>
            </a:r>
          </a:p>
          <a:p>
            <a:pPr>
              <a:buNone/>
            </a:pPr>
            <a:r>
              <a:rPr lang="en-US" dirty="0" smtClean="0"/>
              <a:t>of the innovation.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Some early problems consisted of low-</a:t>
            </a:r>
          </a:p>
          <a:p>
            <a:pPr>
              <a:buNone/>
            </a:pPr>
            <a:r>
              <a:rPr lang="en-US" dirty="0" smtClean="0"/>
              <a:t>speed modems and early versions of </a:t>
            </a:r>
          </a:p>
          <a:p>
            <a:pPr>
              <a:buNone/>
            </a:pPr>
            <a:r>
              <a:rPr lang="en-US" dirty="0" smtClean="0"/>
              <a:t>operating systems that were slow and had</a:t>
            </a:r>
          </a:p>
          <a:p>
            <a:pPr>
              <a:buNone/>
            </a:pPr>
            <a:r>
              <a:rPr lang="en-US" dirty="0" smtClean="0"/>
              <a:t>little graphics capability.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sz="700" dirty="0" smtClean="0"/>
          </a:p>
          <a:p>
            <a:pPr>
              <a:buNone/>
            </a:pPr>
            <a:r>
              <a:rPr lang="en-US" dirty="0" smtClean="0"/>
              <a:t>The innovation of the smart board was </a:t>
            </a:r>
          </a:p>
          <a:p>
            <a:pPr>
              <a:buNone/>
            </a:pPr>
            <a:r>
              <a:rPr lang="en-US" dirty="0" smtClean="0"/>
              <a:t>initially geared for the education sector as </a:t>
            </a:r>
          </a:p>
          <a:p>
            <a:pPr>
              <a:buNone/>
            </a:pPr>
            <a:r>
              <a:rPr lang="en-US" dirty="0" smtClean="0"/>
              <a:t>a way to replace the chalkboard.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SMART Boards were introduced in 1991. Its</a:t>
            </a:r>
          </a:p>
          <a:p>
            <a:pPr>
              <a:buNone/>
            </a:pPr>
            <a:r>
              <a:rPr lang="en-US" dirty="0" smtClean="0"/>
              <a:t>primary goal was to promote student-</a:t>
            </a:r>
          </a:p>
          <a:p>
            <a:pPr>
              <a:buNone/>
            </a:pPr>
            <a:r>
              <a:rPr lang="en-US" dirty="0" smtClean="0"/>
              <a:t>centered learning in classrooms with the</a:t>
            </a:r>
          </a:p>
          <a:p>
            <a:pPr>
              <a:buNone/>
            </a:pPr>
            <a:r>
              <a:rPr lang="en-US" dirty="0" smtClean="0"/>
              <a:t>use of technology.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SMART boa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4267200"/>
            <a:ext cx="2514600" cy="21240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 on Smart board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Attached is a video clip about smart </a:t>
            </a:r>
          </a:p>
          <a:p>
            <a:pPr>
              <a:buNone/>
            </a:pPr>
            <a:r>
              <a:rPr lang="en-US" smtClean="0"/>
              <a:t>boards. 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177</TotalTime>
  <Words>198</Words>
  <Application>Microsoft Office PowerPoint</Application>
  <PresentationFormat>On-screen Show 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Diffusion of Innovation Multimedia Presentation</vt:lpstr>
      <vt:lpstr>Need</vt:lpstr>
      <vt:lpstr>Research</vt:lpstr>
      <vt:lpstr>Development</vt:lpstr>
      <vt:lpstr>Commercialization</vt:lpstr>
      <vt:lpstr>Video on Smart board Learning</vt:lpstr>
    </vt:vector>
  </TitlesOfParts>
  <Company>GCPS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Diffusion of Innovation Multimedia Presentation</dc:title>
  <dc:creator>e200511624</dc:creator>
  <cp:lastModifiedBy>e200511624</cp:lastModifiedBy>
  <cp:revision>19</cp:revision>
  <dcterms:created xsi:type="dcterms:W3CDTF">2011-09-30T01:05:02Z</dcterms:created>
  <dcterms:modified xsi:type="dcterms:W3CDTF">2011-10-06T21:20:14Z</dcterms:modified>
</cp:coreProperties>
</file>